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3FD31AC-8B26-4F16-863F-68356009A286}">
  <a:tblStyle styleId="{F3FD31AC-8B26-4F16-863F-68356009A286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3"/>
          <p:cNvGraphicFramePr/>
          <p:nvPr/>
        </p:nvGraphicFramePr>
        <p:xfrm>
          <a:off x="202298" y="41269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{F3FD31AC-8B26-4F16-863F-68356009A286}</a:tableStyleId>
              </a:tblPr>
              <a:tblGrid>
                <a:gridCol w="4162775"/>
                <a:gridCol w="641075"/>
                <a:gridCol w="641075"/>
                <a:gridCol w="641075"/>
                <a:gridCol w="641075"/>
                <a:gridCol w="641075"/>
                <a:gridCol w="641075"/>
                <a:gridCol w="641075"/>
              </a:tblGrid>
              <a:tr h="161600"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Grady Cluster Plan (2018-2019)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160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Grady HS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Inman MS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Centennial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Hope-Hill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Morningside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SPARK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1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1:  Foster learning that prepares students for college, career and citizenship. 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1A: Develop core academic subject knowledge and understanding among all students.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1B: Teach the essential skills for success in today's world ( i.e. critical thinking, problem solving, communications, collaborations, social and emotional learning, and life skills). 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</a:tr>
              <a:tr h="161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1C: Enhance and integrate career interests and pathways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1D: Increase AP enrollment and achievement (i.e. AP Capstone, strategy for underrepresented students). 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2: Develop school effectiveness that uses tools to measure,analyze and communicate student progress.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2A:  Monitor, adapt, improve and communicate progress to prepare students to be college and career ready, and life-long learners. 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1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3: Offer ongoing professional development.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</a:tr>
              <a:tr h="48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3A: Provide teachers with the professional learning necessary to ensure the student mastery of 21st century skills (i.e. student-focused, equitable, flexible, collaborative, facilitated, continuous learning).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EFE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3B:  Increase the number of teachers with credentials or certifications for advanced learning ( i.e. AP, gifted). 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EFE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4: Provide an effective learning environment, encompassing physical assets, human resources and support.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4A: Build and renovate facilities to address current capacity and innovation in the learning environment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5EB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4B: Provide the infrastructure and staffing necessary to address technology across the curriculum.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5EB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4C: Leverage resources including partnerships, stakeholder engagement and local school teams ( PTA, GO Team, Foundations) to support the cluster plan. 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5EB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1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5: Create a supportive school culture rooted in engagement and strengths.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ECE"/>
                    </a:solidFill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5A: Create a shared responsibility and commitment among the community, to the vision and mission of the cluster.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Strategy 5B: Create an environment where students and staff are engaged through an understanding and application of their strengths.</a:t>
                      </a:r>
                      <a:endParaRPr/>
                    </a:p>
                  </a:txBody>
                  <a:tcPr marT="0" marB="0" marR="0" marL="526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0" marL="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